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2416" y="5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5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820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5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3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64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07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9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3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31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9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6231E-5FF1-4C44-9927-5036C2A154F3}" type="datetimeFigureOut">
              <a:rPr lang="en-US" smtClean="0"/>
              <a:t>12/08/10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F4F17-C653-3F47-A9D2-D5889F2B0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0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22125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" y="2552700"/>
            <a:ext cx="1447800" cy="381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66900" y="2564368"/>
            <a:ext cx="2868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나눔고딕 ExtraBold"/>
                <a:ea typeface="나눔고딕 ExtraBold"/>
                <a:cs typeface="나눔고딕 ExtraBold"/>
              </a:rPr>
              <a:t>그리 주식회사</a:t>
            </a:r>
            <a:r>
              <a:rPr lang="ja-JP" altLang="en-US" dirty="0" smtClean="0">
                <a:latin typeface="나눔고딕 ExtraBold"/>
                <a:ea typeface="나눔고딕 ExtraBold"/>
                <a:cs typeface="나눔고딕 ExtraBold"/>
              </a:rPr>
              <a:t>　</a:t>
            </a:r>
            <a:r>
              <a:rPr lang="ko-KR" altLang="en-US" dirty="0" smtClean="0">
                <a:latin typeface="나눔고딕 ExtraBold"/>
                <a:ea typeface="나눔고딕 ExtraBold"/>
                <a:cs typeface="나눔고딕 ExtraBold"/>
              </a:rPr>
              <a:t> </a:t>
            </a:r>
            <a:r>
              <a:rPr lang="en-US" altLang="ko-KR" dirty="0" smtClean="0">
                <a:latin typeface="나눔고딕 ExtraBold"/>
                <a:ea typeface="나눔고딕 ExtraBold"/>
                <a:cs typeface="나눔고딕 ExtraBold"/>
              </a:rPr>
              <a:t>GREE Inc.</a:t>
            </a:r>
            <a:endParaRPr lang="en-US" dirty="0">
              <a:latin typeface="나눔고딕 ExtraBold"/>
              <a:ea typeface="나눔고딕 ExtraBold"/>
              <a:cs typeface="나눔고딕 ExtraBold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54220"/>
              </p:ext>
            </p:extLst>
          </p:nvPr>
        </p:nvGraphicFramePr>
        <p:xfrm>
          <a:off x="419100" y="3124203"/>
          <a:ext cx="4874223" cy="220986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52731"/>
                <a:gridCol w="3921492"/>
              </a:tblGrid>
              <a:tr h="912638">
                <a:tc>
                  <a:txBody>
                    <a:bodyPr/>
                    <a:lstStyle/>
                    <a:p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사업내용</a:t>
                      </a:r>
                      <a:endParaRPr lang="en-US" sz="1100" dirty="0">
                        <a:latin typeface="AppleGothic"/>
                        <a:ea typeface="AppleGothic"/>
                        <a:cs typeface="AppleGothic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소셜 미디어 사업</a:t>
                      </a:r>
                    </a:p>
                    <a:p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소셜 애플리케이션 사업</a:t>
                      </a:r>
                    </a:p>
                    <a:p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GREE 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플랫폼 사업</a:t>
                      </a:r>
                    </a:p>
                    <a:p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광고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/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애드 네트워크 사업</a:t>
                      </a:r>
                    </a:p>
                    <a:p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벤처 투자 사업</a:t>
                      </a:r>
                    </a:p>
                  </a:txBody>
                  <a:tcPr anchor="ctr"/>
                </a:tc>
              </a:tr>
              <a:tr h="308438">
                <a:tc>
                  <a:txBody>
                    <a:bodyPr/>
                    <a:lstStyle/>
                    <a:p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설립</a:t>
                      </a:r>
                      <a:endParaRPr lang="en-US" sz="1100" dirty="0">
                        <a:latin typeface="AppleGothic"/>
                        <a:ea typeface="AppleGothic"/>
                        <a:cs typeface="AppleGothic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2004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년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12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월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7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일</a:t>
                      </a:r>
                      <a:endParaRPr lang="en-US" sz="1100" dirty="0">
                        <a:latin typeface="AppleGothic"/>
                        <a:ea typeface="AppleGothic"/>
                        <a:cs typeface="AppleGothic"/>
                      </a:endParaRPr>
                    </a:p>
                  </a:txBody>
                  <a:tcPr anchor="ctr"/>
                </a:tc>
              </a:tr>
              <a:tr h="308438">
                <a:tc>
                  <a:txBody>
                    <a:bodyPr/>
                    <a:lstStyle/>
                    <a:p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창립자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/CEO</a:t>
                      </a:r>
                      <a:endParaRPr lang="en-US" sz="1100" dirty="0">
                        <a:latin typeface="AppleGothic"/>
                        <a:ea typeface="AppleGothic"/>
                        <a:cs typeface="AppleGothic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다나카 요시카즈</a:t>
                      </a:r>
                      <a:endParaRPr lang="en-US" sz="1100" dirty="0">
                        <a:latin typeface="AppleGothic"/>
                        <a:ea typeface="AppleGothic"/>
                        <a:cs typeface="AppleGothic"/>
                      </a:endParaRPr>
                    </a:p>
                  </a:txBody>
                  <a:tcPr anchor="ctr"/>
                </a:tc>
              </a:tr>
              <a:tr h="354915">
                <a:tc>
                  <a:txBody>
                    <a:bodyPr/>
                    <a:lstStyle/>
                    <a:p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본사</a:t>
                      </a:r>
                      <a:endParaRPr lang="en-US" sz="1100" dirty="0">
                        <a:latin typeface="AppleGothic"/>
                        <a:ea typeface="AppleGothic"/>
                        <a:cs typeface="AppleGothic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일본 도쿄 미나토구 롯폰기 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6-10-1 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롯폰기 힐즈 모리 타워</a:t>
                      </a:r>
                    </a:p>
                  </a:txBody>
                  <a:tcPr anchor="ctr"/>
                </a:tc>
              </a:tr>
              <a:tr h="308438">
                <a:tc>
                  <a:txBody>
                    <a:bodyPr/>
                    <a:lstStyle/>
                    <a:p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직원수</a:t>
                      </a:r>
                      <a:endParaRPr lang="en-US" sz="1100" dirty="0">
                        <a:latin typeface="AppleGothic"/>
                        <a:ea typeface="AppleGothic"/>
                        <a:cs typeface="AppleGothic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1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,203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명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(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합병 이후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,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 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2012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년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3</a:t>
                      </a:r>
                      <a:r>
                        <a:rPr lang="ko-KR" altLang="en-US" sz="1100" dirty="0" smtClean="0">
                          <a:latin typeface="AppleGothic"/>
                          <a:ea typeface="AppleGothic"/>
                          <a:cs typeface="AppleGothic"/>
                        </a:rPr>
                        <a:t>월말 기준</a:t>
                      </a:r>
                      <a:r>
                        <a:rPr lang="en-US" altLang="ko-KR" sz="1100" dirty="0" smtClean="0">
                          <a:latin typeface="AppleGothic"/>
                          <a:ea typeface="AppleGothic"/>
                          <a:cs typeface="AppleGothic"/>
                        </a:rPr>
                        <a:t>)</a:t>
                      </a:r>
                      <a:endParaRPr lang="en-US" sz="1100" dirty="0">
                        <a:latin typeface="AppleGothic"/>
                        <a:ea typeface="AppleGothic"/>
                        <a:cs typeface="AppleGothic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286" y="5968992"/>
            <a:ext cx="6438900" cy="331732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63086" y="7090345"/>
            <a:ext cx="56007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인터넷 환경이 보다 저렴한 가격으로 이용할수 있게 되였으며</a:t>
            </a:r>
            <a:endParaRPr lang="en-US" altLang="ko-KR" sz="1000" dirty="0" smtClean="0">
              <a:latin typeface="나눔명조"/>
              <a:ea typeface="나눔명조"/>
              <a:cs typeface="나눔명조"/>
            </a:endParaRPr>
          </a:p>
          <a:p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또한 휴대폰이나 컴퓨터기술이 비약적으로 발달하게 된 환경을 </a:t>
            </a:r>
            <a:endParaRPr lang="en-US" altLang="ko-KR" sz="1000" dirty="0" smtClean="0">
              <a:latin typeface="나눔명조"/>
              <a:ea typeface="나눔명조"/>
              <a:cs typeface="나눔명조"/>
            </a:endParaRPr>
          </a:p>
          <a:p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저희는 절호의 기회로 삼아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,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 급속히 독자적인 글로벌 전략을 추진하고 있습니다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.</a:t>
            </a:r>
          </a:p>
          <a:p>
            <a:endParaRPr lang="en-US" altLang="ko-KR" sz="1000" dirty="0">
              <a:latin typeface="나눔명조"/>
              <a:ea typeface="나눔명조"/>
              <a:cs typeface="나눔명조"/>
            </a:endParaRPr>
          </a:p>
          <a:p>
            <a:endParaRPr lang="en-US" altLang="ko-KR" sz="1000" dirty="0" smtClean="0">
              <a:latin typeface="나눔명조"/>
              <a:ea typeface="나눔명조"/>
              <a:cs typeface="나눔명조"/>
            </a:endParaRPr>
          </a:p>
          <a:p>
            <a:r>
              <a:rPr lang="ja-JP" altLang="en-US" sz="1000" dirty="0">
                <a:latin typeface="나눔명조"/>
                <a:ea typeface="나눔명조"/>
                <a:cs typeface="나눔명조"/>
              </a:rPr>
              <a:t>　</a:t>
            </a:r>
            <a:r>
              <a:rPr lang="ja-JP" altLang="en-US" sz="1000" dirty="0" smtClean="0">
                <a:latin typeface="나눔명조"/>
                <a:ea typeface="나눔명조"/>
                <a:cs typeface="나눔명조"/>
              </a:rPr>
              <a:t>　　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저희는 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2011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년</a:t>
            </a:r>
            <a:r>
              <a:rPr lang="ko-KR" altLang="ko-KR" sz="1000" dirty="0" smtClean="0">
                <a:latin typeface="나눔명조"/>
                <a:ea typeface="나눔명조"/>
                <a:cs typeface="나눔명조"/>
              </a:rPr>
              <a:t>1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월에 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GREE</a:t>
            </a:r>
            <a:r>
              <a:rPr lang="en-US" altLang="ko-KR" sz="1000" dirty="0">
                <a:latin typeface="나눔명조"/>
                <a:ea typeface="나눔명조"/>
                <a:cs typeface="나눔명조"/>
              </a:rPr>
              <a:t> 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International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을 설립하여 국제시장에로 확대하는</a:t>
            </a:r>
            <a:endParaRPr lang="en-US" altLang="ko-KR" sz="1000" dirty="0" smtClean="0">
              <a:latin typeface="나눔명조"/>
              <a:ea typeface="나눔명조"/>
              <a:cs typeface="나눔명조"/>
            </a:endParaRPr>
          </a:p>
          <a:p>
            <a:r>
              <a:rPr lang="ja-JP" altLang="ko-KR" sz="1000" dirty="0">
                <a:latin typeface="나눔명조"/>
                <a:ea typeface="나눔명조"/>
                <a:cs typeface="나눔명조"/>
              </a:rPr>
              <a:t>　</a:t>
            </a:r>
            <a:r>
              <a:rPr lang="ja-JP" altLang="en-US" sz="1000" dirty="0" smtClean="0">
                <a:latin typeface="나눔명조"/>
                <a:ea typeface="나눔명조"/>
                <a:cs typeface="나눔명조"/>
              </a:rPr>
              <a:t>　　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걸음을 시작했습니다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.</a:t>
            </a:r>
          </a:p>
          <a:p>
            <a:endParaRPr lang="en-US" altLang="ko-KR" sz="1000" dirty="0" smtClean="0">
              <a:latin typeface="나눔명조"/>
              <a:ea typeface="나눔명조"/>
              <a:cs typeface="나눔명조"/>
            </a:endParaRPr>
          </a:p>
          <a:p>
            <a:endParaRPr lang="en-US" altLang="ko-KR" sz="1000" dirty="0">
              <a:latin typeface="나눔명조"/>
              <a:ea typeface="나눔명조"/>
              <a:cs typeface="나눔명조"/>
            </a:endParaRPr>
          </a:p>
          <a:p>
            <a:r>
              <a:rPr lang="ja-JP" altLang="ko-KR" sz="1000" dirty="0" smtClean="0">
                <a:latin typeface="나눔명조"/>
                <a:ea typeface="나눔명조"/>
                <a:cs typeface="나눔명조"/>
              </a:rPr>
              <a:t>　</a:t>
            </a:r>
            <a:r>
              <a:rPr lang="ja-JP" altLang="en-US" sz="1000" dirty="0" smtClean="0">
                <a:latin typeface="나눔명조"/>
                <a:ea typeface="나눔명조"/>
                <a:cs typeface="나눔명조"/>
              </a:rPr>
              <a:t>　　　　　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그 결과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,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 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GREE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는 전세계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2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억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3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천만명이상의 등록자를 획득하였습니다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.</a:t>
            </a:r>
          </a:p>
          <a:p>
            <a:endParaRPr lang="en-US" altLang="ko-KR" sz="1000" dirty="0" smtClean="0">
              <a:latin typeface="나눔명조"/>
              <a:ea typeface="나눔명조"/>
              <a:cs typeface="나눔명조"/>
            </a:endParaRPr>
          </a:p>
          <a:p>
            <a:endParaRPr lang="en-US" altLang="ko-KR" sz="1000" dirty="0">
              <a:latin typeface="나눔명조"/>
              <a:ea typeface="나눔명조"/>
              <a:cs typeface="나눔명조"/>
            </a:endParaRPr>
          </a:p>
          <a:p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우리는 글로벌전개를 가속화하여 도쿄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,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 샌프랜시스코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,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 베이징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,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 싱가폴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,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 런던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,</a:t>
            </a:r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 두바이 등 세계각국에</a:t>
            </a:r>
            <a:endParaRPr lang="en-US" altLang="ko-KR" sz="1000" dirty="0" smtClean="0">
              <a:latin typeface="나눔명조"/>
              <a:ea typeface="나눔명조"/>
              <a:cs typeface="나눔명조"/>
            </a:endParaRPr>
          </a:p>
          <a:p>
            <a:r>
              <a:rPr lang="ko-KR" altLang="en-US" sz="1000" dirty="0" smtClean="0">
                <a:latin typeface="나눔명조"/>
                <a:ea typeface="나눔명조"/>
                <a:cs typeface="나눔명조"/>
              </a:rPr>
              <a:t>지사와 사무실을 갖고 있으며 글로벌화의 걸음을 계속하고 있습니다</a:t>
            </a:r>
            <a:r>
              <a:rPr lang="en-US" altLang="ko-KR" sz="1000" dirty="0" smtClean="0">
                <a:latin typeface="나눔명조"/>
                <a:ea typeface="나눔명조"/>
                <a:cs typeface="나눔명조"/>
              </a:rPr>
              <a:t>.</a:t>
            </a:r>
            <a:endParaRPr lang="en-US" sz="1000" dirty="0">
              <a:latin typeface="나눔명조"/>
              <a:ea typeface="나눔명조"/>
              <a:cs typeface="나눔명조"/>
            </a:endParaRPr>
          </a:p>
        </p:txBody>
      </p:sp>
    </p:spTree>
    <p:extLst>
      <p:ext uri="{BB962C8B-B14F-4D97-AF65-F5344CB8AC3E}">
        <p14:creationId xmlns:p14="http://schemas.microsoft.com/office/powerpoint/2010/main" val="29249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68300"/>
            <a:ext cx="14478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5300" y="1117600"/>
            <a:ext cx="58801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solidFill>
                  <a:srgbClr val="0000FF"/>
                </a:solidFill>
              </a:rPr>
              <a:t>[</a:t>
            </a:r>
            <a:r>
              <a:rPr lang="ko-KR" altLang="en-US" sz="1100" b="1" dirty="0" smtClean="0">
                <a:solidFill>
                  <a:srgbClr val="0000FF"/>
                </a:solidFill>
              </a:rPr>
              <a:t>채용정보</a:t>
            </a:r>
            <a:r>
              <a:rPr lang="en-US" altLang="ko-KR" sz="1100" b="1" dirty="0" smtClean="0">
                <a:solidFill>
                  <a:srgbClr val="0000FF"/>
                </a:solidFill>
              </a:rPr>
              <a:t>]</a:t>
            </a:r>
          </a:p>
          <a:p>
            <a:endParaRPr lang="en-US" altLang="ko-KR" sz="1000" dirty="0" smtClean="0"/>
          </a:p>
          <a:p>
            <a:r>
              <a:rPr lang="ko-KR" altLang="ko-KR" sz="1000" dirty="0" smtClean="0"/>
              <a:t>3</a:t>
            </a:r>
            <a:r>
              <a:rPr lang="ko-KR" altLang="en-US" sz="1000" dirty="0" smtClean="0"/>
              <a:t>가지 </a:t>
            </a:r>
            <a:r>
              <a:rPr lang="ko-KR" altLang="en-US" sz="1000" dirty="0" smtClean="0"/>
              <a:t>업종을 모집합니다</a:t>
            </a:r>
            <a:r>
              <a:rPr lang="en-US" altLang="ko-KR" sz="1000" dirty="0" smtClean="0"/>
              <a:t>.</a:t>
            </a:r>
          </a:p>
          <a:p>
            <a:r>
              <a:rPr lang="en-US" altLang="ko-KR" sz="1000" dirty="0" smtClean="0"/>
              <a:t>①</a:t>
            </a:r>
            <a:r>
              <a:rPr lang="ko-KR" altLang="en-US" sz="1000" dirty="0"/>
              <a:t>소프트웨어 </a:t>
            </a:r>
            <a:r>
              <a:rPr lang="ko-KR" altLang="en-US" sz="1000" dirty="0" smtClean="0"/>
              <a:t>엔지어링</a:t>
            </a:r>
            <a:r>
              <a:rPr lang="ko-KR" altLang="ko-KR" sz="1000" dirty="0" smtClean="0"/>
              <a:t>,</a:t>
            </a:r>
            <a:r>
              <a:rPr lang="ko-KR" altLang="en-US" sz="1000" dirty="0" smtClean="0"/>
              <a:t> </a:t>
            </a:r>
            <a:r>
              <a:rPr lang="en-US" altLang="ja-JP" sz="1000" dirty="0" smtClean="0"/>
              <a:t>②</a:t>
            </a:r>
            <a:r>
              <a:rPr lang="fr-FR" altLang="ja-JP" sz="1000" dirty="0"/>
              <a:t>Product </a:t>
            </a:r>
            <a:r>
              <a:rPr lang="fr-FR" altLang="ja-JP" sz="1000" dirty="0" smtClean="0"/>
              <a:t>Management</a:t>
            </a:r>
            <a:r>
              <a:rPr lang="en-US" altLang="ko-KR" sz="1000" dirty="0" smtClean="0"/>
              <a:t>,</a:t>
            </a:r>
            <a:r>
              <a:rPr lang="ko-KR" altLang="en-US" sz="1000" dirty="0" smtClean="0"/>
              <a:t> </a:t>
            </a:r>
            <a:r>
              <a:rPr lang="en-US" altLang="ja-JP" sz="1000" dirty="0" smtClean="0"/>
              <a:t>③</a:t>
            </a:r>
            <a:r>
              <a:rPr lang="en-US" altLang="ja-JP" sz="1000" dirty="0"/>
              <a:t>Business Position</a:t>
            </a:r>
            <a:r>
              <a:rPr lang="en-US" altLang="ko-KR" sz="1000" dirty="0"/>
              <a:t>(</a:t>
            </a:r>
            <a:r>
              <a:rPr lang="ko-KR" altLang="en-US" sz="1000" dirty="0"/>
              <a:t>종합직</a:t>
            </a:r>
            <a:r>
              <a:rPr lang="en-US" altLang="ko-KR" sz="1000" dirty="0" smtClean="0"/>
              <a:t>)</a:t>
            </a:r>
          </a:p>
          <a:p>
            <a:endParaRPr lang="en-US" altLang="ko-KR" sz="1000" dirty="0"/>
          </a:p>
          <a:p>
            <a:r>
              <a:rPr lang="ko-KR" altLang="en-US" sz="1000" dirty="0" smtClean="0"/>
              <a:t>모든 업종에 공통되는 조건</a:t>
            </a:r>
            <a:endParaRPr lang="en-US" altLang="ko-KR" sz="1000" dirty="0" smtClean="0"/>
          </a:p>
          <a:p>
            <a:r>
              <a:rPr lang="en-US" altLang="ja-JP" sz="1000" dirty="0" smtClean="0"/>
              <a:t>①</a:t>
            </a:r>
            <a:r>
              <a:rPr lang="ko-KR" altLang="en-US" sz="1000" dirty="0" smtClean="0"/>
              <a:t>웹 서비스에 대해 큰 관심을 갖고 있다</a:t>
            </a:r>
            <a:r>
              <a:rPr lang="en-US" altLang="ko-KR" sz="1000" dirty="0" smtClean="0"/>
              <a:t>.</a:t>
            </a:r>
          </a:p>
          <a:p>
            <a:r>
              <a:rPr lang="en-US" altLang="ja-JP" sz="1000" dirty="0" smtClean="0"/>
              <a:t>②</a:t>
            </a:r>
            <a:r>
              <a:rPr lang="ko-KR" altLang="en-US" sz="1000" dirty="0" smtClean="0"/>
              <a:t>웹 산업에 있어서 새로운 발전에 발맞춰 나갈수 있는 마인드</a:t>
            </a:r>
            <a:endParaRPr lang="en-US" altLang="ko-KR" sz="1000" dirty="0" smtClean="0"/>
          </a:p>
          <a:p>
            <a:r>
              <a:rPr lang="en-US" altLang="ja-JP" sz="1000" dirty="0" smtClean="0"/>
              <a:t>③</a:t>
            </a:r>
            <a:r>
              <a:rPr lang="ko-KR" altLang="en-US" sz="1000" dirty="0" smtClean="0"/>
              <a:t>도전정신</a:t>
            </a:r>
            <a:endParaRPr lang="en-US" altLang="ko-KR" sz="1000" dirty="0" smtClean="0"/>
          </a:p>
          <a:p>
            <a:r>
              <a:rPr lang="en-US" altLang="ja-JP" sz="1000" dirty="0" smtClean="0"/>
              <a:t>④</a:t>
            </a:r>
            <a:r>
              <a:rPr lang="ko-KR" altLang="en-US" sz="1000" dirty="0" smtClean="0"/>
              <a:t>정직함과 성실함</a:t>
            </a:r>
            <a:endParaRPr lang="en-US" altLang="ko-KR" sz="1000" dirty="0" smtClean="0"/>
          </a:p>
          <a:p>
            <a:r>
              <a:rPr lang="en-US" altLang="ja-JP" sz="1000" dirty="0" smtClean="0"/>
              <a:t>⑤</a:t>
            </a:r>
            <a:r>
              <a:rPr lang="ko-KR" altLang="en-US" sz="1000" dirty="0" smtClean="0"/>
              <a:t>지적호기심</a:t>
            </a:r>
            <a:endParaRPr lang="en-US" altLang="ko-KR" sz="1000" dirty="0" smtClean="0"/>
          </a:p>
          <a:p>
            <a:r>
              <a:rPr lang="en-US" sz="1000" dirty="0" smtClean="0"/>
              <a:t>--------------------------------------------------------------------------------------------------------------</a:t>
            </a:r>
            <a:endParaRPr lang="en-US" sz="1000" dirty="0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09427"/>
              </p:ext>
            </p:extLst>
          </p:nvPr>
        </p:nvGraphicFramePr>
        <p:xfrm>
          <a:off x="622300" y="3495477"/>
          <a:ext cx="5611213" cy="5618480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1026514"/>
                <a:gridCol w="4584699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급여</a:t>
                      </a:r>
                      <a:r>
                        <a:rPr lang="ko-KR" altLang="ko-KR" sz="1000" dirty="0" smtClean="0"/>
                        <a:t>(</a:t>
                      </a:r>
                      <a:r>
                        <a:rPr lang="ko-KR" altLang="en-US" sz="1000" dirty="0" smtClean="0"/>
                        <a:t>연봉</a:t>
                      </a:r>
                      <a:r>
                        <a:rPr lang="en-US" altLang="ko-KR" sz="1000" dirty="0" smtClean="0"/>
                        <a:t>)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정규</a:t>
                      </a:r>
                      <a:r>
                        <a:rPr lang="en-US" altLang="ko-KR" sz="1000" dirty="0" smtClean="0"/>
                        <a:t>4</a:t>
                      </a:r>
                      <a:r>
                        <a:rPr lang="ko-KR" altLang="en-US" sz="1000" dirty="0" smtClean="0"/>
                        <a:t>년제대학 졸업 </a:t>
                      </a:r>
                      <a:r>
                        <a:rPr lang="en-US" altLang="ko-KR" sz="1000" dirty="0" smtClean="0"/>
                        <a:t>:420</a:t>
                      </a:r>
                      <a:r>
                        <a:rPr lang="ko-KR" altLang="en-US" sz="1000" dirty="0" smtClean="0"/>
                        <a:t>만엔 </a:t>
                      </a:r>
                      <a:r>
                        <a:rPr lang="en-US" altLang="ko-KR" sz="1000" dirty="0" smtClean="0"/>
                        <a:t>~1500</a:t>
                      </a:r>
                      <a:r>
                        <a:rPr lang="ko-KR" altLang="en-US" sz="1000" dirty="0" smtClean="0"/>
                        <a:t>만엔</a:t>
                      </a:r>
                      <a:endParaRPr lang="en-US" altLang="ko-KR" sz="1000" dirty="0" smtClean="0"/>
                    </a:p>
                    <a:p>
                      <a:r>
                        <a:rPr lang="ko-KR" altLang="en-US" sz="1000" dirty="0" smtClean="0"/>
                        <a:t>대학원 졸업</a:t>
                      </a:r>
                      <a:r>
                        <a:rPr lang="en-US" altLang="ko-KR" sz="1000" dirty="0" smtClean="0"/>
                        <a:t>:</a:t>
                      </a:r>
                      <a:r>
                        <a:rPr lang="ko-KR" altLang="en-US" sz="1000" dirty="0" smtClean="0"/>
                        <a:t> </a:t>
                      </a:r>
                      <a:r>
                        <a:rPr lang="en-US" altLang="ko-KR" sz="1000" dirty="0" smtClean="0"/>
                        <a:t>450</a:t>
                      </a:r>
                      <a:r>
                        <a:rPr lang="ko-KR" altLang="en-US" sz="1000" dirty="0" smtClean="0"/>
                        <a:t>만엔</a:t>
                      </a:r>
                      <a:r>
                        <a:rPr lang="en-US" altLang="ko-KR" sz="1000" dirty="0" smtClean="0"/>
                        <a:t>~1500</a:t>
                      </a:r>
                      <a:r>
                        <a:rPr lang="ko-KR" altLang="en-US" sz="1000" dirty="0" smtClean="0"/>
                        <a:t>만엔</a:t>
                      </a:r>
                      <a:endParaRPr lang="en-US" altLang="ko-KR" sz="1000" dirty="0" smtClean="0"/>
                    </a:p>
                    <a:p>
                      <a:r>
                        <a:rPr lang="en-US" altLang="ja-JP" sz="1000" dirty="0" smtClean="0"/>
                        <a:t>※</a:t>
                      </a:r>
                      <a:r>
                        <a:rPr lang="ko-KR" altLang="en-US" sz="1000" dirty="0" smtClean="0"/>
                        <a:t>상기 범위내에서 실적과 능력에 따라 결정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후생복리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*"GREE global challenge" (opportunity to work outside of Japan)</a:t>
                      </a:r>
                    </a:p>
                    <a:p>
                      <a:r>
                        <a:rPr lang="en-US" sz="1000" dirty="0" smtClean="0"/>
                        <a:t>*"GREE frontier" (new business plan proposal to the executives), </a:t>
                      </a:r>
                    </a:p>
                    <a:p>
                      <a:r>
                        <a:rPr lang="en-US" sz="1000" dirty="0" smtClean="0"/>
                        <a:t>*Friday party</a:t>
                      </a:r>
                    </a:p>
                    <a:p>
                      <a:r>
                        <a:rPr lang="en-US" sz="1000" dirty="0" smtClean="0"/>
                        <a:t>*team building activities</a:t>
                      </a:r>
                    </a:p>
                    <a:p>
                      <a:r>
                        <a:rPr lang="en-US" sz="1000" dirty="0" smtClean="0"/>
                        <a:t>*monthly birthday party</a:t>
                      </a:r>
                    </a:p>
                    <a:p>
                      <a:r>
                        <a:rPr lang="en-US" sz="1000" dirty="0" smtClean="0"/>
                        <a:t>*Free lunch and dinner. Sushi, BBQ, Indian, oh my!</a:t>
                      </a:r>
                    </a:p>
                    <a:p>
                      <a:r>
                        <a:rPr lang="en-US" sz="1000" dirty="0" smtClean="0"/>
                        <a:t>*Smartphone or tablet allowance - so you can grab that new </a:t>
                      </a:r>
                      <a:r>
                        <a:rPr lang="en-US" sz="1000" dirty="0" err="1" smtClean="0"/>
                        <a:t>iPad</a:t>
                      </a:r>
                      <a:r>
                        <a:rPr lang="en-US" sz="1000" dirty="0" smtClean="0"/>
                        <a:t> you've been eyeing</a:t>
                      </a:r>
                    </a:p>
                    <a:p>
                      <a:r>
                        <a:rPr lang="en-US" sz="1000" dirty="0" smtClean="0"/>
                        <a:t>*mobile bill allowance</a:t>
                      </a:r>
                    </a:p>
                    <a:p>
                      <a:r>
                        <a:rPr lang="en-US" sz="1000" dirty="0" smtClean="0"/>
                        <a:t>*subsidies for purchasing books and new mobile devices, </a:t>
                      </a:r>
                    </a:p>
                    <a:p>
                      <a:r>
                        <a:rPr lang="en-US" sz="1000" dirty="0" smtClean="0"/>
                        <a:t>*conference attendance support for engineers, and power lunch support ...etc.</a:t>
                      </a:r>
                    </a:p>
                    <a:p>
                      <a:r>
                        <a:rPr lang="en-US" sz="1000" dirty="0" smtClean="0"/>
                        <a:t>*housing allowance</a:t>
                      </a:r>
                    </a:p>
                    <a:p>
                      <a:r>
                        <a:rPr lang="en-US" sz="1000" dirty="0" smtClean="0"/>
                        <a:t>*employee stock purchase plan</a:t>
                      </a:r>
                    </a:p>
                    <a:p>
                      <a:r>
                        <a:rPr lang="en-US" sz="1000" dirty="0" smtClean="0"/>
                        <a:t>*Japanese language training, because it's time you learned how to say more than Domo </a:t>
                      </a:r>
                      <a:r>
                        <a:rPr lang="en-US" sz="1000" dirty="0" err="1" smtClean="0"/>
                        <a:t>Arigatou</a:t>
                      </a:r>
                      <a:r>
                        <a:rPr lang="en-US" sz="1000" dirty="0" smtClean="0"/>
                        <a:t>!</a:t>
                      </a:r>
                    </a:p>
                    <a:p>
                      <a:r>
                        <a:rPr lang="en-US" sz="1000" dirty="0" smtClean="0"/>
                        <a:t>* We will support your flight expenses to Japan if you fly economy. </a:t>
                      </a:r>
                    </a:p>
                    <a:p>
                      <a:r>
                        <a:rPr lang="en-US" sz="1000" dirty="0" smtClean="0"/>
                        <a:t>* We will support some of your moving expenses and relocation costs.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근무시간 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9:30-18:30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휴일</a:t>
                      </a:r>
                      <a:r>
                        <a:rPr lang="en-US" altLang="ko-KR" sz="1000" dirty="0" smtClean="0"/>
                        <a:t>/</a:t>
                      </a:r>
                      <a:r>
                        <a:rPr lang="ko-KR" altLang="en-US" sz="1000" dirty="0" smtClean="0"/>
                        <a:t>휴가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Five-day work week(Holidays: Sat &amp; Sun), national holidays, annual paid leave (10 days after 3 months of start date), summer holidays, year-end/new year holidays, congratulatory/condolence leave, etc. 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제출서류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일문이력서 또는 영문이력서</a:t>
                      </a:r>
                      <a:endParaRPr lang="en-US" altLang="ko-KR" sz="1000" dirty="0" smtClean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지원방법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/>
                        <a:t>・</a:t>
                      </a:r>
                      <a:r>
                        <a:rPr lang="en-US" altLang="ko-KR" sz="1000" dirty="0" smtClean="0"/>
                        <a:t>http://2012.japan-careerproject/recruit/gree/</a:t>
                      </a:r>
                      <a:r>
                        <a:rPr lang="ko-KR" altLang="en-US" sz="1000" dirty="0" smtClean="0"/>
                        <a:t>에 접속</a:t>
                      </a:r>
                      <a:endParaRPr lang="en-US" altLang="ko-KR" sz="1000" dirty="0" smtClean="0"/>
                    </a:p>
                    <a:p>
                      <a:r>
                        <a:rPr lang="ja-JP" altLang="en-US" sz="1000" dirty="0" smtClean="0"/>
                        <a:t>・</a:t>
                      </a:r>
                      <a:r>
                        <a:rPr lang="ko-KR" altLang="en-US" sz="1000" dirty="0" smtClean="0"/>
                        <a:t>지원하는 업종의 </a:t>
                      </a:r>
                      <a:r>
                        <a:rPr lang="en-US" altLang="ko-KR" sz="1000" dirty="0" smtClean="0"/>
                        <a:t>[</a:t>
                      </a:r>
                      <a:r>
                        <a:rPr lang="ko-KR" altLang="en-US" sz="1000" dirty="0" smtClean="0"/>
                        <a:t>지원하기</a:t>
                      </a:r>
                      <a:r>
                        <a:rPr lang="en-US" altLang="ko-KR" sz="1000" dirty="0" smtClean="0"/>
                        <a:t>]</a:t>
                      </a:r>
                      <a:r>
                        <a:rPr lang="ko-KR" altLang="en-US" sz="1000" dirty="0" smtClean="0"/>
                        <a:t>를 클릭</a:t>
                      </a:r>
                      <a:endParaRPr lang="en-US" altLang="ko-KR" sz="1000" dirty="0" smtClean="0"/>
                    </a:p>
                    <a:p>
                      <a:r>
                        <a:rPr lang="ja-JP" altLang="en-US" sz="1000" dirty="0" smtClean="0"/>
                        <a:t>・</a:t>
                      </a:r>
                      <a:r>
                        <a:rPr lang="ko-KR" altLang="en-US" sz="1000" dirty="0" smtClean="0"/>
                        <a:t>월드잡에 접속됩니다</a:t>
                      </a:r>
                      <a:endParaRPr lang="en-US" altLang="ko-KR" sz="1000" dirty="0" smtClean="0"/>
                    </a:p>
                    <a:p>
                      <a:r>
                        <a:rPr lang="ja-JP" altLang="en-US" sz="1000" dirty="0" smtClean="0"/>
                        <a:t>・</a:t>
                      </a:r>
                      <a:r>
                        <a:rPr lang="ko-KR" altLang="en-US" sz="1000" dirty="0" smtClean="0"/>
                        <a:t>월드잡 회원등록</a:t>
                      </a:r>
                      <a:r>
                        <a:rPr lang="en-US" altLang="ko-KR" sz="1000" dirty="0" smtClean="0">
                          <a:sym typeface="Wingdings"/>
                        </a:rPr>
                        <a:t></a:t>
                      </a:r>
                      <a:r>
                        <a:rPr lang="ko-KR" altLang="en-US" sz="1000" dirty="0" smtClean="0">
                          <a:sym typeface="Wingdings"/>
                        </a:rPr>
                        <a:t>일문 또는 영문 이력서를 등록</a:t>
                      </a:r>
                      <a:endParaRPr lang="en-US" altLang="ko-KR" sz="1000" dirty="0" smtClean="0">
                        <a:sym typeface="Wingdings"/>
                      </a:endParaRPr>
                    </a:p>
                    <a:p>
                      <a:r>
                        <a:rPr lang="ja-JP" altLang="en-US" sz="1000" dirty="0" smtClean="0">
                          <a:sym typeface="Wingdings"/>
                        </a:rPr>
                        <a:t>・</a:t>
                      </a:r>
                      <a:r>
                        <a:rPr lang="ko-KR" altLang="en-US" sz="1000" dirty="0" smtClean="0">
                          <a:sym typeface="Wingdings"/>
                        </a:rPr>
                        <a:t>절차에 따라 지원해주세요</a:t>
                      </a:r>
                      <a:r>
                        <a:rPr lang="en-US" altLang="ko-KR" sz="1000" dirty="0" smtClean="0">
                          <a:sym typeface="Wingdings"/>
                        </a:rPr>
                        <a:t>.</a:t>
                      </a:r>
                      <a:endParaRPr lang="en-US" altLang="ko-KR" sz="1000" dirty="0" smtClean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문의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000" dirty="0" smtClean="0"/>
                        <a:t>GREE </a:t>
                      </a:r>
                      <a:r>
                        <a:rPr lang="ko-KR" altLang="en-US" sz="1000" dirty="0" smtClean="0"/>
                        <a:t>한국채용담당</a:t>
                      </a:r>
                      <a:r>
                        <a:rPr lang="en-US" altLang="ko-KR" sz="1000" dirty="0" smtClean="0"/>
                        <a:t>:</a:t>
                      </a:r>
                      <a:r>
                        <a:rPr lang="ko-KR" altLang="en-US" sz="1000" dirty="0" smtClean="0"/>
                        <a:t> 윤일수</a:t>
                      </a:r>
                      <a:endParaRPr lang="en-US" altLang="ko-KR" sz="1000" dirty="0" smtClean="0"/>
                    </a:p>
                    <a:p>
                      <a:r>
                        <a:rPr lang="en-US" altLang="ko-KR" sz="1000" dirty="0" err="1" smtClean="0"/>
                        <a:t>gree@japan-careerpeoject.com</a:t>
                      </a:r>
                      <a:endParaRPr lang="en-US" altLang="ko-KR" sz="1000" dirty="0" smtClean="0"/>
                    </a:p>
                  </a:txBody>
                  <a:tcPr>
                    <a:lnL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1500" y="3136900"/>
            <a:ext cx="15326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b="1" dirty="0" smtClean="0">
                <a:solidFill>
                  <a:srgbClr val="0000FF"/>
                </a:solidFill>
              </a:rPr>
              <a:t>근무조건 및 지원방법</a:t>
            </a:r>
            <a:endParaRPr lang="en-US" sz="1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855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68300"/>
            <a:ext cx="1447800" cy="381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4200" y="1015781"/>
            <a:ext cx="19706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smtClean="0">
                <a:solidFill>
                  <a:srgbClr val="0000FF"/>
                </a:solidFill>
              </a:rPr>
              <a:t>①</a:t>
            </a:r>
            <a:r>
              <a:rPr lang="ko-KR" altLang="en-US" sz="1200" b="1" dirty="0" smtClean="0">
                <a:solidFill>
                  <a:srgbClr val="0000FF"/>
                </a:solidFill>
              </a:rPr>
              <a:t>소프트웨어 엔지니어링</a:t>
            </a:r>
            <a:endParaRPr lang="en-US" sz="1200" b="1" dirty="0">
              <a:solidFill>
                <a:srgbClr val="0000FF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842140"/>
              </p:ext>
            </p:extLst>
          </p:nvPr>
        </p:nvGraphicFramePr>
        <p:xfrm>
          <a:off x="584200" y="1378673"/>
          <a:ext cx="5611213" cy="81381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26514"/>
                <a:gridCol w="4584699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개요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세계 </a:t>
                      </a:r>
                      <a:r>
                        <a:rPr lang="en-US" altLang="ko-KR" sz="1000" dirty="0" smtClean="0"/>
                        <a:t>169 </a:t>
                      </a:r>
                      <a:r>
                        <a:rPr lang="ko-KR" altLang="en-US" sz="1000" dirty="0" smtClean="0"/>
                        <a:t>개국의 유저가 이용하고 있는 소셜 네트워킹 서비스 </a:t>
                      </a:r>
                      <a:r>
                        <a:rPr lang="en-US" altLang="ko-KR" sz="1000" dirty="0" smtClean="0"/>
                        <a:t>(SNS) </a:t>
                      </a:r>
                      <a:r>
                        <a:rPr lang="ko-KR" altLang="en-US" sz="1000" dirty="0" smtClean="0"/>
                        <a:t>「</a:t>
                      </a:r>
                      <a:r>
                        <a:rPr lang="en-US" altLang="ko-KR" sz="1000" dirty="0" smtClean="0"/>
                        <a:t>GREE</a:t>
                      </a:r>
                      <a:r>
                        <a:rPr lang="ko-KR" altLang="en-US" sz="1000" dirty="0" smtClean="0"/>
                        <a:t>」를 뒷받침 하고 있는 대규모 인프라 및 어플리케이션 개발을 담당하게 됩니다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r>
                        <a:rPr lang="en-US" altLang="ko-KR" sz="1000" dirty="0" smtClean="0"/>
                        <a:t>  GR EE</a:t>
                      </a:r>
                      <a:r>
                        <a:rPr lang="ko-KR" altLang="en-US" sz="1000" dirty="0" smtClean="0"/>
                        <a:t>의 엔지니어는 단순한 개발만이 아니라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모든 프로젝트에 있어 기획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분석 및 사업 관리를 포함하여 폭넓게 주체적으로 행동할 수 있는 재량이 주어집니다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r>
                        <a:rPr lang="ko-KR" altLang="en-US" sz="1000" dirty="0" smtClean="0"/>
                        <a:t>  </a:t>
                      </a:r>
                      <a:r>
                        <a:rPr lang="en-US" altLang="ko-KR" sz="1000" dirty="0" smtClean="0"/>
                        <a:t>GREE</a:t>
                      </a:r>
                      <a:r>
                        <a:rPr lang="ko-KR" altLang="en-US" sz="1000" dirty="0" smtClean="0"/>
                        <a:t>는 인프라의 규모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기술력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글로벌 성에 있어 세계적으로 유례없는 서비스 입니다</a:t>
                      </a:r>
                      <a:r>
                        <a:rPr lang="en-US" altLang="ko-KR" sz="1000" dirty="0" smtClean="0"/>
                        <a:t>.</a:t>
                      </a:r>
                      <a:r>
                        <a:rPr lang="en-US" altLang="ko-KR" sz="1000" baseline="0" dirty="0" smtClean="0"/>
                        <a:t>  </a:t>
                      </a:r>
                      <a:r>
                        <a:rPr lang="ko-KR" altLang="en-US" sz="1000" dirty="0" smtClean="0"/>
                        <a:t>늘 전례가 없는 가운데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세상에 존재하지 않는 도구와 모델을 독자적으로 만들면서 새로운 서비스를 개발해 나아가는 것이 요구됩니다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ko-KR" altLang="en-US" sz="1000" dirty="0" smtClean="0"/>
                        <a:t>  </a:t>
                      </a:r>
                      <a:r>
                        <a:rPr lang="ko-KR" altLang="en-US" sz="1000" dirty="0" smtClean="0"/>
                        <a:t>또한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글로벌 전개가 빠르게 진행되는 가운데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일하는 장소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모이는 인재의 국적을 비롯한 배경도 다양해 지고 있기에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그러한 동료로 부터 나이를 불문하고 다양한 지식을 흡수하며 함께 협력해 나아가는 것에 의해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새로운 무언가를 만들어 낼 기회가 있습니다</a:t>
                      </a:r>
                      <a:r>
                        <a:rPr lang="en-US" altLang="ko-KR" sz="1000" dirty="0" smtClean="0"/>
                        <a:t>. </a:t>
                      </a:r>
                      <a:r>
                        <a:rPr lang="ko-KR" altLang="en-US" sz="1000" dirty="0" smtClean="0"/>
                        <a:t>그것은 바로 세계를 무대로 글로벌 서비스를 만들어가는 작업입니다</a:t>
                      </a:r>
                      <a:r>
                        <a:rPr lang="en-US" altLang="ko-KR" sz="1000" dirty="0" smtClean="0"/>
                        <a:t>. 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ko-KR" altLang="en-US" sz="1000" dirty="0" smtClean="0"/>
                        <a:t>  </a:t>
                      </a:r>
                      <a:r>
                        <a:rPr lang="ko-KR" altLang="en-US" sz="1000" dirty="0" smtClean="0"/>
                        <a:t>이러한 환경에서 젊은 나이에도 여러 과제에 도전하여 큰 성과를 내는 것은</a:t>
                      </a:r>
                      <a:r>
                        <a:rPr lang="en-US" altLang="ko-KR" sz="1000" dirty="0" smtClean="0"/>
                        <a:t>,  </a:t>
                      </a:r>
                      <a:r>
                        <a:rPr lang="ko-KR" altLang="en-US" sz="1000" dirty="0" smtClean="0"/>
                        <a:t>여러분의 커리어에 </a:t>
                      </a:r>
                      <a:r>
                        <a:rPr lang="en-US" altLang="ko-KR" sz="1000" dirty="0" smtClean="0"/>
                        <a:t>​​</a:t>
                      </a:r>
                      <a:r>
                        <a:rPr lang="ko-KR" altLang="en-US" sz="1000" dirty="0" smtClean="0"/>
                        <a:t>큰 양식이 될 것입니다</a:t>
                      </a:r>
                      <a:r>
                        <a:rPr lang="ko-KR" altLang="ko-KR" sz="1000" dirty="0" smtClean="0"/>
                        <a:t>.</a:t>
                      </a:r>
                      <a:endParaRPr lang="en-US" altLang="ko-KR" sz="1000" dirty="0" smtClean="0"/>
                    </a:p>
                    <a:p>
                      <a:r>
                        <a:rPr lang="ko-KR" altLang="ko-KR" sz="1000" dirty="0" smtClean="0"/>
                        <a:t> </a:t>
                      </a:r>
                      <a:r>
                        <a:rPr lang="ko-KR" altLang="en-US" sz="1000" dirty="0" smtClean="0"/>
                        <a:t> </a:t>
                      </a:r>
                      <a:r>
                        <a:rPr lang="ko-KR" altLang="en-US" sz="1000" dirty="0" smtClean="0"/>
                        <a:t>세상을 바꾸는 도전을 함께 해주는 여러분의 응모를 기다리고 있습니다</a:t>
                      </a:r>
                      <a:r>
                        <a:rPr lang="en-US" altLang="ko-KR" sz="1000" dirty="0" smtClean="0"/>
                        <a:t>.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업무내용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000" b="1" u="sng" dirty="0" smtClean="0">
                          <a:solidFill>
                            <a:srgbClr val="0000FF"/>
                          </a:solidFill>
                        </a:rPr>
                        <a:t>[Web </a:t>
                      </a:r>
                      <a:r>
                        <a:rPr lang="ko-KR" altLang="en-US" sz="1000" b="1" u="sng" dirty="0" smtClean="0">
                          <a:solidFill>
                            <a:srgbClr val="0000FF"/>
                          </a:solidFill>
                        </a:rPr>
                        <a:t>어플리케이션 엔지니어</a:t>
                      </a:r>
                      <a:r>
                        <a:rPr lang="en-US" altLang="ko-KR" sz="1000" b="1" u="sng" dirty="0" smtClean="0">
                          <a:solidFill>
                            <a:srgbClr val="0000FF"/>
                          </a:solidFill>
                        </a:rPr>
                        <a:t>] </a:t>
                      </a:r>
                    </a:p>
                    <a:p>
                      <a:r>
                        <a:rPr lang="en-US" altLang="ko-KR" sz="1000" dirty="0" smtClean="0"/>
                        <a:t>GREE</a:t>
                      </a:r>
                      <a:r>
                        <a:rPr lang="ko-KR" altLang="en-US" sz="1000" dirty="0" smtClean="0"/>
                        <a:t>의 소셜 게임과 소셜 미디어</a:t>
                      </a:r>
                      <a:r>
                        <a:rPr lang="en-US" altLang="ko-KR" sz="1000" dirty="0" smtClean="0"/>
                        <a:t>, GREE Platform</a:t>
                      </a:r>
                      <a:r>
                        <a:rPr lang="ko-KR" altLang="en-US" sz="1000" dirty="0" smtClean="0"/>
                        <a:t>개발을 담당하고있습니다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en-US" altLang="ko-KR" sz="1000" b="1" u="sng" dirty="0" smtClean="0">
                          <a:solidFill>
                            <a:srgbClr val="0000FF"/>
                          </a:solidFill>
                        </a:rPr>
                        <a:t>[</a:t>
                      </a:r>
                      <a:r>
                        <a:rPr lang="ko-KR" altLang="en-US" sz="1000" b="1" u="sng" dirty="0" smtClean="0">
                          <a:solidFill>
                            <a:srgbClr val="0000FF"/>
                          </a:solidFill>
                        </a:rPr>
                        <a:t>스마트폰 어플리케이션 엔지니어 </a:t>
                      </a:r>
                      <a:r>
                        <a:rPr lang="en-US" altLang="ko-KR" sz="1000" b="1" u="sng" dirty="0" smtClean="0">
                          <a:solidFill>
                            <a:srgbClr val="0000FF"/>
                          </a:solidFill>
                        </a:rPr>
                        <a:t>(Android / iPhone)]</a:t>
                      </a:r>
                      <a:r>
                        <a:rPr lang="en-US" altLang="ko-KR" sz="1000" dirty="0" smtClean="0"/>
                        <a:t> </a:t>
                      </a:r>
                    </a:p>
                    <a:p>
                      <a:r>
                        <a:rPr lang="ko-KR" altLang="en-US" sz="1000" dirty="0" smtClean="0"/>
                        <a:t>스마트폰에 최적화된 </a:t>
                      </a:r>
                      <a:r>
                        <a:rPr lang="en-US" altLang="ko-KR" sz="1000" dirty="0" smtClean="0"/>
                        <a:t>Web </a:t>
                      </a:r>
                      <a:r>
                        <a:rPr lang="ko-KR" altLang="en-US" sz="1000" dirty="0" smtClean="0"/>
                        <a:t>또는 네이티브 어플리케이션 및 </a:t>
                      </a:r>
                      <a:r>
                        <a:rPr lang="en-US" altLang="ko-KR" sz="1000" dirty="0" smtClean="0"/>
                        <a:t>SDK </a:t>
                      </a:r>
                      <a:r>
                        <a:rPr lang="ko-KR" altLang="en-US" sz="1000" dirty="0" smtClean="0"/>
                        <a:t>개발을 담당하고 있습니다</a:t>
                      </a:r>
                      <a:r>
                        <a:rPr lang="en-US" altLang="ko-KR" sz="1000" dirty="0" smtClean="0"/>
                        <a:t>. Unity</a:t>
                      </a:r>
                      <a:r>
                        <a:rPr lang="ko-KR" altLang="en-US" sz="1000" dirty="0" smtClean="0"/>
                        <a:t>와 같은 미들웨어를 구사한 고급 그래픽 기술을 활용한 제품 개발도 하고 있습니다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en-US" altLang="ko-KR" sz="1000" b="1" u="sng" dirty="0" smtClean="0">
                          <a:solidFill>
                            <a:srgbClr val="0000FF"/>
                          </a:solidFill>
                        </a:rPr>
                        <a:t>[</a:t>
                      </a:r>
                      <a:r>
                        <a:rPr lang="ko-KR" altLang="en-US" sz="1000" b="1" u="sng" dirty="0" smtClean="0">
                          <a:solidFill>
                            <a:srgbClr val="0000FF"/>
                          </a:solidFill>
                        </a:rPr>
                        <a:t>인프라 엔지니어</a:t>
                      </a:r>
                      <a:r>
                        <a:rPr lang="en-US" altLang="ko-KR" sz="1000" b="1" u="sng" dirty="0" smtClean="0">
                          <a:solidFill>
                            <a:srgbClr val="0000FF"/>
                          </a:solidFill>
                        </a:rPr>
                        <a:t>]</a:t>
                      </a:r>
                    </a:p>
                    <a:p>
                      <a:r>
                        <a:rPr lang="ko-KR" altLang="en-US" sz="1000" dirty="0" smtClean="0"/>
                        <a:t>방대한 트래픽을 지원하는 대규모 서버 네트워크 데이터베이스 등 인프라의 구축 </a:t>
                      </a:r>
                      <a:r>
                        <a:rPr lang="en-US" altLang="ko-KR" sz="1000" dirty="0" smtClean="0"/>
                        <a:t>· </a:t>
                      </a:r>
                      <a:r>
                        <a:rPr lang="ko-KR" altLang="en-US" sz="1000" dirty="0" smtClean="0"/>
                        <a:t>관리와 독자 프레임 워크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라이브러리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미들웨어 등의 어플리케이션 개발을 담당하고 있습니다</a:t>
                      </a:r>
                      <a:r>
                        <a:rPr lang="en-US" altLang="ko-KR" sz="1000" dirty="0" smtClean="0"/>
                        <a:t>. 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en-US" altLang="ko-KR" sz="1000" b="1" u="sng" dirty="0" smtClean="0">
                          <a:solidFill>
                            <a:srgbClr val="0000FF"/>
                          </a:solidFill>
                        </a:rPr>
                        <a:t>[</a:t>
                      </a:r>
                      <a:r>
                        <a:rPr lang="ko-KR" altLang="en-US" sz="1000" b="1" u="sng" dirty="0" smtClean="0">
                          <a:solidFill>
                            <a:srgbClr val="0000FF"/>
                          </a:solidFill>
                        </a:rPr>
                        <a:t>테크니컬 스페셜리스트</a:t>
                      </a:r>
                      <a:r>
                        <a:rPr lang="en-US" altLang="ko-KR" sz="1000" b="1" u="sng" dirty="0" smtClean="0">
                          <a:solidFill>
                            <a:srgbClr val="0000FF"/>
                          </a:solidFill>
                        </a:rPr>
                        <a:t>]</a:t>
                      </a:r>
                    </a:p>
                    <a:p>
                      <a:r>
                        <a:rPr lang="en-US" altLang="ko-KR" sz="1000" dirty="0" smtClean="0"/>
                        <a:t>HTML5</a:t>
                      </a:r>
                      <a:r>
                        <a:rPr lang="ko-KR" altLang="en-US" sz="1000" dirty="0" smtClean="0"/>
                        <a:t>에 맞는 </a:t>
                      </a:r>
                      <a:r>
                        <a:rPr lang="en-US" altLang="ko-KR" sz="1000" dirty="0" smtClean="0"/>
                        <a:t>UI </a:t>
                      </a:r>
                      <a:r>
                        <a:rPr lang="ko-KR" altLang="en-US" sz="1000" dirty="0" smtClean="0"/>
                        <a:t>공통 기반과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자연언어 처리와 기계 학습을 이용한 시스템의 개발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대량 데이터의 통계적 접근에 의한 데이터 분석 등을 담당하고 있습니다</a:t>
                      </a:r>
                      <a:r>
                        <a:rPr lang="en-US" altLang="ko-KR" sz="1000" dirty="0" smtClean="0"/>
                        <a:t>.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지원 조건</a:t>
                      </a:r>
                      <a:endParaRPr lang="en-US" altLang="ko-KR" sz="1000" dirty="0" smtClean="0"/>
                    </a:p>
                    <a:p>
                      <a:r>
                        <a:rPr lang="en-US" sz="1000" dirty="0" smtClean="0"/>
                        <a:t>Requirement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 </a:t>
                      </a:r>
                      <a:r>
                        <a:rPr lang="en-US" altLang="ko-KR" sz="1000" dirty="0" smtClean="0"/>
                        <a:t>(Required)</a:t>
                      </a:r>
                    </a:p>
                    <a:p>
                      <a:r>
                        <a:rPr lang="en-US" altLang="ko-KR" sz="1000" dirty="0" smtClean="0"/>
                        <a:t>- Graduate / Prospective university graduate/ Postgraduate.</a:t>
                      </a:r>
                    </a:p>
                    <a:p>
                      <a:r>
                        <a:rPr lang="en-US" altLang="ko-KR" sz="1000" dirty="0" smtClean="0"/>
                        <a:t>- Knowledge of C/C++ or Java</a:t>
                      </a:r>
                    </a:p>
                    <a:p>
                      <a:r>
                        <a:rPr lang="en-US" altLang="ko-KR" sz="1000" dirty="0" smtClean="0"/>
                        <a:t>- Business level (spoken) English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en-US" altLang="ko-KR" sz="1000" dirty="0" smtClean="0"/>
                        <a:t>(Desired)</a:t>
                      </a:r>
                    </a:p>
                    <a:p>
                      <a:r>
                        <a:rPr lang="en-US" altLang="ko-KR" sz="1000" dirty="0" smtClean="0"/>
                        <a:t>- Internship / Business experience in developing web or native applications</a:t>
                      </a:r>
                    </a:p>
                    <a:p>
                      <a:r>
                        <a:rPr lang="en-US" altLang="ko-KR" sz="1000" dirty="0" smtClean="0"/>
                        <a:t>- Expertise in web-related programming language such as PHP, </a:t>
                      </a:r>
                      <a:r>
                        <a:rPr lang="en-US" altLang="ko-KR" sz="1000" dirty="0" err="1" smtClean="0"/>
                        <a:t>perl</a:t>
                      </a:r>
                      <a:r>
                        <a:rPr lang="en-US" altLang="ko-KR" sz="1000" dirty="0" smtClean="0"/>
                        <a:t>, Ruby, or </a:t>
                      </a:r>
                      <a:r>
                        <a:rPr lang="en-US" altLang="ko-KR" sz="1000" dirty="0" err="1" smtClean="0"/>
                        <a:t>physon</a:t>
                      </a:r>
                      <a:endParaRPr lang="en-US" altLang="ko-KR" sz="1000" dirty="0" smtClean="0"/>
                    </a:p>
                    <a:p>
                      <a:r>
                        <a:rPr lang="en-US" altLang="ko-KR" sz="1000" dirty="0" smtClean="0"/>
                        <a:t>- Expertise in native application related programming languages such as Objective-C or Java</a:t>
                      </a:r>
                    </a:p>
                    <a:p>
                      <a:r>
                        <a:rPr lang="en-US" altLang="ko-KR" sz="1000" dirty="0" smtClean="0"/>
                        <a:t>- Knowledge of relational databases and SQL</a:t>
                      </a:r>
                    </a:p>
                    <a:p>
                      <a:r>
                        <a:rPr lang="en-US" altLang="ko-KR" sz="1000" dirty="0" smtClean="0"/>
                        <a:t>- Knowledge of UNIX / Linux based operating systems</a:t>
                      </a:r>
                    </a:p>
                    <a:p>
                      <a:r>
                        <a:rPr lang="en-US" altLang="ko-KR" sz="1000" dirty="0" smtClean="0"/>
                        <a:t>- Master's Degree, Doctoral Degree</a:t>
                      </a:r>
                    </a:p>
                    <a:p>
                      <a:r>
                        <a:rPr lang="en-US" altLang="ko-KR" sz="1000" dirty="0" smtClean="0"/>
                        <a:t>- Business level (spoken) Japanese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모집학과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컴퓨터공학과 및 관련학과</a:t>
                      </a:r>
                      <a:endParaRPr lang="en-US" altLang="ko-KR" sz="1000" dirty="0" smtClean="0"/>
                    </a:p>
                    <a:p>
                      <a:r>
                        <a:rPr lang="en-US" altLang="ja-JP" sz="1000" dirty="0" smtClean="0"/>
                        <a:t>※</a:t>
                      </a:r>
                      <a:r>
                        <a:rPr lang="ko-KR" altLang="en-US" sz="1000" dirty="0" smtClean="0"/>
                        <a:t>지원조건에 맞는 경험이나 기술</a:t>
                      </a:r>
                      <a:r>
                        <a:rPr lang="en-US" altLang="ko-KR" sz="1000" dirty="0" smtClean="0"/>
                        <a:t>,</a:t>
                      </a:r>
                      <a:r>
                        <a:rPr lang="ko-KR" altLang="en-US" sz="1000" dirty="0" smtClean="0"/>
                        <a:t>지식이 있는 경우는 타학과 학생도 지원가능합니다</a:t>
                      </a:r>
                      <a:r>
                        <a:rPr lang="en-US" altLang="ko-KR" sz="1000" dirty="0" smtClean="0"/>
                        <a:t>.</a:t>
                      </a:r>
                      <a:r>
                        <a:rPr lang="ko-KR" altLang="en-US" sz="1000" dirty="0" smtClean="0"/>
                        <a:t>  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008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4200" y="1128881"/>
            <a:ext cx="1762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0000FF"/>
                </a:solidFill>
              </a:rPr>
              <a:t>②</a:t>
            </a:r>
            <a:r>
              <a:rPr lang="fr-FR" altLang="ja-JP" sz="1200" dirty="0">
                <a:solidFill>
                  <a:srgbClr val="0000FF"/>
                </a:solidFill>
              </a:rPr>
              <a:t>Product Management</a:t>
            </a:r>
            <a:endParaRPr lang="en-US" sz="1200" dirty="0">
              <a:solidFill>
                <a:srgbClr val="0000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388538"/>
              </p:ext>
            </p:extLst>
          </p:nvPr>
        </p:nvGraphicFramePr>
        <p:xfrm>
          <a:off x="584200" y="1491773"/>
          <a:ext cx="5611213" cy="5699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26514"/>
                <a:gridCol w="4584699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개요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000" dirty="0" smtClean="0"/>
                        <a:t>『</a:t>
                      </a:r>
                      <a:r>
                        <a:rPr lang="ko-KR" altLang="en-US" sz="1000" dirty="0" smtClean="0"/>
                        <a:t>당신의 기획으로 </a:t>
                      </a:r>
                      <a:r>
                        <a:rPr lang="en-US" altLang="ko-KR" sz="1000" dirty="0" smtClean="0"/>
                        <a:t>169 </a:t>
                      </a:r>
                      <a:r>
                        <a:rPr lang="ko-KR" altLang="en-US" sz="1000" dirty="0" smtClean="0"/>
                        <a:t>개국 사용자를 열광시키는 것</a:t>
                      </a:r>
                      <a:r>
                        <a:rPr lang="en-US" altLang="ko-KR" sz="1000" dirty="0" smtClean="0"/>
                        <a:t>』</a:t>
                      </a:r>
                      <a:r>
                        <a:rPr lang="ko-KR" altLang="en-US" sz="1000" dirty="0" smtClean="0"/>
                        <a:t>그것이 프로덕트 매니저의 미션 입니다</a:t>
                      </a:r>
                      <a:r>
                        <a:rPr lang="en-US" altLang="ko-KR" sz="1000" dirty="0" smtClean="0"/>
                        <a:t>. 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ko-KR" altLang="ko-KR" sz="1000" dirty="0" smtClean="0"/>
                        <a:t> </a:t>
                      </a:r>
                      <a:r>
                        <a:rPr lang="ko-KR" altLang="en-US" sz="1000" dirty="0" smtClean="0"/>
                        <a:t> </a:t>
                      </a:r>
                      <a:r>
                        <a:rPr lang="ko-KR" altLang="en-US" sz="1000" dirty="0" smtClean="0"/>
                        <a:t>전세계 유저에게 지지를 받고 있는 「서비스」를 만들어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각자가 재량을 가지고 압도적인 스피드로 돌진하는 것이 </a:t>
                      </a:r>
                      <a:r>
                        <a:rPr lang="en-US" altLang="ko-KR" sz="1000" dirty="0" smtClean="0"/>
                        <a:t>GREE</a:t>
                      </a:r>
                      <a:r>
                        <a:rPr lang="ko-KR" altLang="en-US" sz="1000" dirty="0" smtClean="0"/>
                        <a:t>만의 제작방법 입니다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ko-KR" altLang="ko-KR" sz="1000" dirty="0" smtClean="0"/>
                        <a:t> </a:t>
                      </a:r>
                      <a:r>
                        <a:rPr lang="ko-KR" altLang="en-US" sz="1000" dirty="0" smtClean="0"/>
                        <a:t> </a:t>
                      </a:r>
                      <a:r>
                        <a:rPr lang="ko-KR" altLang="en-US" sz="1000" dirty="0" smtClean="0"/>
                        <a:t>프로덕트 매니저는 엔지니어 그리고 디자이너와 팀을 이루어 개개인의 가능성을 계산하며 아무도 예상하지 못했던 새로운 가치를 창조합니다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ko-KR" altLang="ko-KR" sz="1000" dirty="0" smtClean="0"/>
                        <a:t> </a:t>
                      </a:r>
                      <a:r>
                        <a:rPr lang="ko-KR" altLang="en-US" sz="1000" dirty="0" smtClean="0"/>
                        <a:t> </a:t>
                      </a:r>
                      <a:r>
                        <a:rPr lang="ko-KR" altLang="en-US" sz="1000" dirty="0" smtClean="0"/>
                        <a:t>우리는 자신의 기획으로 세계를 바꾸고 싶다는 생각을 가진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아직 보지 못한 재미있는 서비스를 함께 만들어 나아갈 동료를 찾고 있습니다</a:t>
                      </a:r>
                      <a:r>
                        <a:rPr lang="en-US" altLang="ko-KR" sz="1000" dirty="0" smtClean="0"/>
                        <a:t>.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업무내용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000" b="1" dirty="0" smtClean="0">
                          <a:solidFill>
                            <a:srgbClr val="0000FF"/>
                          </a:solidFill>
                        </a:rPr>
                        <a:t>[Game Studio]</a:t>
                      </a:r>
                    </a:p>
                    <a:p>
                      <a:r>
                        <a:rPr lang="en-US" altLang="ko-KR" sz="1000" dirty="0" smtClean="0"/>
                        <a:t>GREE</a:t>
                      </a:r>
                      <a:r>
                        <a:rPr lang="ko-KR" altLang="en-US" sz="1000" dirty="0" smtClean="0"/>
                        <a:t>의 신규 및 기존 소셜 게임과 디지털 콘텐츠의 기획을 담당하고 있습니다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en-US" altLang="ko-KR" sz="1000" b="1" dirty="0" smtClean="0">
                          <a:solidFill>
                            <a:srgbClr val="0000FF"/>
                          </a:solidFill>
                        </a:rPr>
                        <a:t>[GREE Platform]</a:t>
                      </a:r>
                    </a:p>
                    <a:p>
                      <a:r>
                        <a:rPr lang="en-US" altLang="ko-KR" sz="1000" dirty="0" smtClean="0"/>
                        <a:t> GREE</a:t>
                      </a:r>
                      <a:r>
                        <a:rPr lang="ko-KR" altLang="en-US" sz="1000" dirty="0" smtClean="0"/>
                        <a:t>를 플랫폼으로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어플리케이션 서비스의 제공을 가능하게하는 「</a:t>
                      </a:r>
                      <a:r>
                        <a:rPr lang="en-US" altLang="ko-KR" sz="1000" dirty="0" smtClean="0"/>
                        <a:t>GREE Platform</a:t>
                      </a:r>
                      <a:r>
                        <a:rPr lang="ko-KR" altLang="en-US" sz="1000" dirty="0" smtClean="0"/>
                        <a:t>」에 관한 서비스 </a:t>
                      </a:r>
                      <a:r>
                        <a:rPr lang="en-US" altLang="ko-KR" sz="1000" dirty="0" smtClean="0"/>
                        <a:t>/ </a:t>
                      </a:r>
                      <a:r>
                        <a:rPr lang="ko-KR" altLang="en-US" sz="1000" dirty="0" smtClean="0"/>
                        <a:t>시스템 기획을 담당하고 있습니다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en-US" altLang="ko-KR" sz="1000" b="1" dirty="0" smtClean="0">
                          <a:solidFill>
                            <a:srgbClr val="0000FF"/>
                          </a:solidFill>
                        </a:rPr>
                        <a:t>[Business Strategy]</a:t>
                      </a:r>
                    </a:p>
                    <a:p>
                      <a:r>
                        <a:rPr lang="ko-KR" altLang="en-US" sz="1000" dirty="0" smtClean="0"/>
                        <a:t>게임 사업 및 플랫폼 사업의 횡단적인 관리와 제품의 매출을 극대화 하기 위한 전략 수립을 하고 있습니다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en-US" altLang="ko-KR" sz="1000" b="1" dirty="0" smtClean="0">
                          <a:solidFill>
                            <a:srgbClr val="0000FF"/>
                          </a:solidFill>
                        </a:rPr>
                        <a:t>[IP Strategy]</a:t>
                      </a:r>
                    </a:p>
                    <a:p>
                      <a:r>
                        <a:rPr lang="ko-KR" altLang="en-US" sz="1000" dirty="0" smtClean="0"/>
                        <a:t>저작권 확보 및 라이센스 아웃을 통해 </a:t>
                      </a:r>
                      <a:r>
                        <a:rPr lang="en-US" altLang="ko-KR" sz="1000" dirty="0" smtClean="0"/>
                        <a:t>GREE</a:t>
                      </a:r>
                      <a:r>
                        <a:rPr lang="ko-KR" altLang="en-US" sz="1000" dirty="0" smtClean="0"/>
                        <a:t>의 </a:t>
                      </a:r>
                      <a:r>
                        <a:rPr lang="en-US" altLang="ko-KR" sz="1000" dirty="0" smtClean="0"/>
                        <a:t>IP </a:t>
                      </a:r>
                      <a:r>
                        <a:rPr lang="ko-KR" altLang="en-US" sz="1000" dirty="0" smtClean="0"/>
                        <a:t>가치를 극대화 하기 위한 업무를 담당하고 있습니다</a:t>
                      </a:r>
                      <a:r>
                        <a:rPr lang="en-US" altLang="ko-KR" sz="1000" dirty="0" smtClean="0"/>
                        <a:t>.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지원 조건</a:t>
                      </a:r>
                      <a:endParaRPr lang="en-US" altLang="ko-KR" sz="1000" dirty="0" smtClean="0"/>
                    </a:p>
                    <a:p>
                      <a:r>
                        <a:rPr lang="en-US" sz="1000" dirty="0" smtClean="0"/>
                        <a:t>Requirement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000" dirty="0" smtClean="0"/>
                        <a:t>(Required)</a:t>
                      </a:r>
                    </a:p>
                    <a:p>
                      <a:r>
                        <a:rPr lang="en-US" altLang="ko-KR" sz="1000" dirty="0" smtClean="0"/>
                        <a:t>- Graduate / Prospective university graduate/ Postgraduate.</a:t>
                      </a:r>
                    </a:p>
                    <a:p>
                      <a:r>
                        <a:rPr lang="en-US" altLang="ko-KR" sz="1000" dirty="0" smtClean="0"/>
                        <a:t>- Business level (spoken) English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en-US" altLang="ko-KR" sz="1000" dirty="0" smtClean="0"/>
                        <a:t>(Desired)</a:t>
                      </a:r>
                    </a:p>
                    <a:p>
                      <a:r>
                        <a:rPr lang="en-US" altLang="ko-KR" sz="1000" dirty="0" smtClean="0"/>
                        <a:t>- Internship / Business experience in developing web or native applications</a:t>
                      </a:r>
                    </a:p>
                    <a:p>
                      <a:r>
                        <a:rPr lang="en-US" altLang="ko-KR" sz="1000" dirty="0" smtClean="0"/>
                        <a:t>- Master's Degree, Doctoral Degree welcome</a:t>
                      </a:r>
                    </a:p>
                    <a:p>
                      <a:r>
                        <a:rPr lang="en-US" altLang="ko-KR" sz="1000" dirty="0" smtClean="0"/>
                        <a:t>- Business level (spoken) Japanese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모집학과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학부 학과 불문</a:t>
                      </a:r>
                      <a:endParaRPr lang="en-US" altLang="ko-KR" sz="1000" dirty="0" smtClean="0"/>
                    </a:p>
                    <a:p>
                      <a:r>
                        <a:rPr lang="en-US" altLang="ja-JP" sz="1000" dirty="0" smtClean="0"/>
                        <a:t>※</a:t>
                      </a:r>
                      <a:r>
                        <a:rPr lang="ko-KR" altLang="en-US" sz="1000" dirty="0" smtClean="0"/>
                        <a:t>컴퓨터공학관련 학부</a:t>
                      </a:r>
                      <a:r>
                        <a:rPr lang="en-US" altLang="ko-KR" sz="1000" dirty="0" smtClean="0"/>
                        <a:t>,</a:t>
                      </a:r>
                      <a:r>
                        <a:rPr lang="ko-KR" altLang="en-US" sz="1000" dirty="0" smtClean="0"/>
                        <a:t>학과출신 학생을 선호할수 있습니다</a:t>
                      </a:r>
                      <a:r>
                        <a:rPr lang="en-US" altLang="ko-KR" sz="1000" dirty="0" smtClean="0"/>
                        <a:t>.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68300"/>
            <a:ext cx="14478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7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4200" y="1128881"/>
            <a:ext cx="14655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0000FF"/>
                </a:solidFill>
              </a:rPr>
              <a:t>③Business Position</a:t>
            </a:r>
            <a:endParaRPr lang="en-US" sz="1200" dirty="0">
              <a:solidFill>
                <a:srgbClr val="0000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964862"/>
              </p:ext>
            </p:extLst>
          </p:nvPr>
        </p:nvGraphicFramePr>
        <p:xfrm>
          <a:off x="584200" y="1491773"/>
          <a:ext cx="5611213" cy="6230492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026514"/>
                <a:gridCol w="4584699"/>
              </a:tblGrid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개요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000" dirty="0" smtClean="0"/>
                        <a:t>  </a:t>
                      </a:r>
                      <a:r>
                        <a:rPr lang="ko-KR" altLang="en-US" sz="1000" dirty="0" smtClean="0"/>
                        <a:t>글로벌 비즈니스가 빠른 속도로 확대되고 있는 </a:t>
                      </a:r>
                      <a:r>
                        <a:rPr lang="en-US" altLang="ko-KR" sz="1000" dirty="0" smtClean="0"/>
                        <a:t>GREE</a:t>
                      </a:r>
                      <a:r>
                        <a:rPr lang="ko-KR" altLang="en-US" sz="1000" dirty="0" smtClean="0"/>
                        <a:t>의 종합 직에는 다양한 일이 있습니다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r>
                        <a:rPr lang="en-US" altLang="ko-KR" sz="1000" baseline="0" dirty="0" smtClean="0"/>
                        <a:t>  </a:t>
                      </a:r>
                      <a:r>
                        <a:rPr lang="ko-KR" altLang="en-US" sz="1000" dirty="0" smtClean="0"/>
                        <a:t>새로운 비즈니스를 창조해 나가는 사업 개발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강력한 파트너십을 맺고 사업을 확대해 나가는 제휴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서비스 인지을 통해 사용자를 늘려 나가는 프로모션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또한 우수한 동료를 모아 육성하는 인사 업무</a:t>
                      </a:r>
                      <a:r>
                        <a:rPr lang="en-US" altLang="ko-KR" sz="1000" dirty="0" smtClean="0"/>
                        <a:t>. </a:t>
                      </a:r>
                      <a:r>
                        <a:rPr lang="ko-KR" altLang="en-US" sz="1000" dirty="0" smtClean="0"/>
                        <a:t>상기 이외에도 다방면에 걸친 미션이 있습니다</a:t>
                      </a:r>
                      <a:r>
                        <a:rPr lang="en-US" altLang="ko-KR" sz="1000" dirty="0" smtClean="0"/>
                        <a:t>.</a:t>
                      </a:r>
                    </a:p>
                    <a:p>
                      <a:r>
                        <a:rPr lang="en-US" altLang="ko-KR" sz="1000" dirty="0" smtClean="0"/>
                        <a:t>GREE</a:t>
                      </a:r>
                      <a:r>
                        <a:rPr lang="ko-KR" altLang="en-US" sz="1000" dirty="0" smtClean="0"/>
                        <a:t>를 세계적으로 성장시킬 수 있도록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스스로 높은 목표를 설정하고 치밀한 전략과 강한 의지를 가진 실천으로 전념하는 것</a:t>
                      </a:r>
                      <a:r>
                        <a:rPr lang="en-US" altLang="ko-KR" sz="1000" dirty="0" smtClean="0"/>
                        <a:t>. </a:t>
                      </a:r>
                      <a:r>
                        <a:rPr lang="ko-KR" altLang="en-US" sz="1000" dirty="0" smtClean="0"/>
                        <a:t>그런 개척자가 되고자 하는 정신을 가진 여러분들의 응모를 기다리고 있습니다</a:t>
                      </a:r>
                      <a:r>
                        <a:rPr lang="en-US" altLang="ko-KR" sz="1000" dirty="0" smtClean="0"/>
                        <a:t>.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업무내용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[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판매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]</a:t>
                      </a:r>
                    </a:p>
                    <a:p>
                      <a:pPr algn="l" fontAlgn="t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세계 각국으로 전개하고 있는 콘텐츠 공급자의 개척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교섭 업무 및 주요 클라이언트에 대한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SNS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의 가능성을 추구한 새로운 캠페인의 기획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제안 등을 담당하고 있습니다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b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[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전략 기획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]</a:t>
                      </a:r>
                    </a:p>
                    <a:p>
                      <a:pPr algn="l" fontAlgn="t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기존 사업의 투자 전략 수립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안건 리서치 등의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 &amp; A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업무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또한 각 사업의 프로젝트 관리 업무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기획 수립 및 글로벌 전략의 책정 등을 담당하고 있습니다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b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[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마케팅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]</a:t>
                      </a:r>
                    </a:p>
                    <a:p>
                      <a:pPr algn="l" fontAlgn="t"/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GREE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의 가치를 최대화하기 위해 국내외 각종 매체를 활용하여 마케팅 전략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프로모션 전략의 수립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·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추진을 담당하고 있습니다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  <a:b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[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코퍼레이트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] </a:t>
                      </a:r>
                    </a:p>
                    <a:p>
                      <a:pPr algn="l" fontAlgn="t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전 회사의 지휘를 담당하는 경영 전문가로서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세계적으로 전개하고 있는 경영 전략의 수립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·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추진에 관한 업무를 담당하고 있습니다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(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경영 기획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· IR /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법률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경리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·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재무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홍보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총무 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인사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  <a:b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/>
                      </a:r>
                      <a:b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</a:b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[</a:t>
                      </a:r>
                      <a:r>
                        <a:rPr lang="ko-KR" altLang="en-US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사업 개발</a:t>
                      </a:r>
                      <a:r>
                        <a:rPr lang="en-US" altLang="ko-KR" sz="10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/>
                        </a:rPr>
                        <a:t>]</a:t>
                      </a:r>
                    </a:p>
                    <a:p>
                      <a:pPr algn="l" fontAlgn="t"/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세계 각국의 미디어 기업・통신 커리어 등 주요 파트너 기업과의 제휴 전략의 추진을 담당합니다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또한 각 국 각 지역의 글로벌 사업에 있어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</a:t>
                      </a:r>
                      <a:r>
                        <a:rPr lang="ko-KR" alt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세계의 기업들과의 협상을 담당하고 있습니다</a:t>
                      </a:r>
                      <a:r>
                        <a:rPr lang="en-US" altLang="ko-K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지원 조건</a:t>
                      </a:r>
                      <a:endParaRPr lang="en-US" altLang="ko-KR" sz="1000" dirty="0" smtClean="0"/>
                    </a:p>
                    <a:p>
                      <a:r>
                        <a:rPr lang="en-US" sz="1000" dirty="0" smtClean="0"/>
                        <a:t>Requirement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000" dirty="0" smtClean="0"/>
                        <a:t>(Required)</a:t>
                      </a:r>
                    </a:p>
                    <a:p>
                      <a:r>
                        <a:rPr lang="en-US" altLang="ko-KR" sz="1000" dirty="0" smtClean="0"/>
                        <a:t>- Graduate / Prospective university graduate/ Postgraduate.</a:t>
                      </a:r>
                    </a:p>
                    <a:p>
                      <a:r>
                        <a:rPr lang="en-US" altLang="ko-KR" sz="1000" dirty="0" smtClean="0"/>
                        <a:t>- Business level English</a:t>
                      </a:r>
                    </a:p>
                    <a:p>
                      <a:endParaRPr lang="en-US" altLang="ko-KR" sz="1000" dirty="0" smtClean="0"/>
                    </a:p>
                    <a:p>
                      <a:r>
                        <a:rPr lang="en-US" altLang="ko-KR" sz="1000" dirty="0" smtClean="0"/>
                        <a:t>(Desired)</a:t>
                      </a:r>
                    </a:p>
                    <a:p>
                      <a:r>
                        <a:rPr lang="en-US" altLang="ko-KR" sz="1000" dirty="0" smtClean="0"/>
                        <a:t>- Business level Japanese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모집학과</a:t>
                      </a:r>
                      <a:endParaRPr lang="en-US" sz="1000" dirty="0"/>
                    </a:p>
                  </a:txBody>
                  <a:tcPr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000" dirty="0" smtClean="0"/>
                        <a:t>학부 학과 불문</a:t>
                      </a:r>
                      <a:endParaRPr lang="en-US" altLang="ko-KR" sz="1000" dirty="0" smtClean="0"/>
                    </a:p>
                    <a:p>
                      <a:r>
                        <a:rPr lang="en-US" altLang="ja-JP" sz="1000" dirty="0" smtClean="0"/>
                        <a:t>※</a:t>
                      </a:r>
                      <a:r>
                        <a:rPr lang="ko-KR" altLang="en-US" sz="1000" dirty="0" smtClean="0"/>
                        <a:t>컴퓨터공학관련 학부</a:t>
                      </a:r>
                      <a:r>
                        <a:rPr lang="en-US" altLang="ko-KR" sz="1000" dirty="0" smtClean="0"/>
                        <a:t>,</a:t>
                      </a:r>
                      <a:r>
                        <a:rPr lang="ko-KR" altLang="en-US" sz="1000" dirty="0" smtClean="0"/>
                        <a:t>학과출신 학생을 선호할수 있습니다</a:t>
                      </a:r>
                      <a:r>
                        <a:rPr lang="en-US" altLang="ko-KR" sz="1000" dirty="0" smtClean="0"/>
                        <a:t>.</a:t>
                      </a:r>
                      <a:endParaRPr lang="en-US" sz="1000" dirty="0"/>
                    </a:p>
                  </a:txBody>
                  <a:tcPr>
                    <a:lnL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368300"/>
            <a:ext cx="14478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92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1311</Words>
  <Application>Microsoft Macintosh PowerPoint</Application>
  <PresentationFormat>A4 Paper (210x297 mm)</PresentationFormat>
  <Paragraphs>174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株式会社ピーアール・デイリー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일수 윤</dc:creator>
  <cp:lastModifiedBy>일수 윤</cp:lastModifiedBy>
  <cp:revision>13</cp:revision>
  <dcterms:created xsi:type="dcterms:W3CDTF">2012-07-27T07:49:20Z</dcterms:created>
  <dcterms:modified xsi:type="dcterms:W3CDTF">2012-08-10T02:40:06Z</dcterms:modified>
</cp:coreProperties>
</file>